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26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Exam</a:t>
            </a:r>
            <a:r>
              <a:rPr lang="en-US" baseline="0"/>
              <a:t> Result(2022)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Jan!$W$4</c:f>
              <c:strCache>
                <c:ptCount val="1"/>
                <c:pt idx="0">
                  <c:v>Qty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AE3A-4B3C-AEF3-FD9C307C1CFA}"/>
              </c:ext>
            </c:extLst>
          </c:dPt>
          <c:dPt>
            <c:idx val="2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AE3A-4B3C-AEF3-FD9C307C1CFA}"/>
              </c:ext>
            </c:extLst>
          </c:dPt>
          <c:dPt>
            <c:idx val="3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AE3A-4B3C-AEF3-FD9C307C1CFA}"/>
              </c:ext>
            </c:extLst>
          </c:dPt>
          <c:dPt>
            <c:idx val="4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AE3A-4B3C-AEF3-FD9C307C1CFA}"/>
              </c:ext>
            </c:extLst>
          </c:dPt>
          <c:dPt>
            <c:idx val="5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AE3A-4B3C-AEF3-FD9C307C1CFA}"/>
              </c:ext>
            </c:extLst>
          </c:dPt>
          <c:dPt>
            <c:idx val="6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AE3A-4B3C-AEF3-FD9C307C1CFA}"/>
              </c:ext>
            </c:extLst>
          </c:dPt>
          <c:cat>
            <c:multiLvlStrRef>
              <c:f>Jan!$U$5:$V$11</c:f>
              <c:multiLvlStrCache>
                <c:ptCount val="7"/>
                <c:lvl>
                  <c:pt idx="0">
                    <c:v>5D</c:v>
                  </c:pt>
                  <c:pt idx="1">
                    <c:v>3D</c:v>
                  </c:pt>
                  <c:pt idx="2">
                    <c:v>2D</c:v>
                  </c:pt>
                  <c:pt idx="3">
                    <c:v>1D</c:v>
                  </c:pt>
                  <c:pt idx="4">
                    <c:v>P</c:v>
                  </c:pt>
                  <c:pt idx="5">
                    <c:v>1F</c:v>
                  </c:pt>
                  <c:pt idx="6">
                    <c:v>2F</c:v>
                  </c:pt>
                </c:lvl>
                <c:lvl>
                  <c:pt idx="0">
                    <c:v>1</c:v>
                  </c:pt>
                  <c:pt idx="1">
                    <c:v>2</c:v>
                  </c:pt>
                  <c:pt idx="2">
                    <c:v>3</c:v>
                  </c:pt>
                  <c:pt idx="3">
                    <c:v>4</c:v>
                  </c:pt>
                  <c:pt idx="4">
                    <c:v>5</c:v>
                  </c:pt>
                  <c:pt idx="5">
                    <c:v>6</c:v>
                  </c:pt>
                  <c:pt idx="6">
                    <c:v>7</c:v>
                  </c:pt>
                </c:lvl>
              </c:multiLvlStrCache>
            </c:multiLvlStrRef>
          </c:cat>
          <c:val>
            <c:numRef>
              <c:f>Jan!$W$5:$W$11</c:f>
              <c:numCache>
                <c:formatCode>General</c:formatCode>
                <c:ptCount val="7"/>
                <c:pt idx="0">
                  <c:v>2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1</c:v>
                </c:pt>
                <c:pt idx="5">
                  <c:v>1</c:v>
                </c:pt>
                <c:pt idx="6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E3A-4B3C-AEF3-FD9C307C1C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65484831"/>
        <c:axId val="1365474847"/>
        <c:axId val="0"/>
      </c:bar3DChart>
      <c:catAx>
        <c:axId val="1365484831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Result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65474847"/>
        <c:crosses val="autoZero"/>
        <c:auto val="1"/>
        <c:lblAlgn val="ctr"/>
        <c:lblOffset val="100"/>
        <c:noMultiLvlLbl val="0"/>
      </c:catAx>
      <c:valAx>
        <c:axId val="13654748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No.</a:t>
                </a:r>
                <a:r>
                  <a:rPr lang="en-US" baseline="0"/>
                  <a:t> of Students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654848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6B471-C36E-3680-8189-FA6C289039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9B0284-2838-6C3C-8258-82ED97E41C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05299F-E5B2-9130-C14D-8903E8F68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18055-DA36-46AD-B31E-F07041668C1E}" type="datetimeFigureOut">
              <a:rPr lang="en-US" smtClean="0"/>
              <a:t>9/16/2022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19323B-3A67-D7B1-9891-25C52F88D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85325E-7925-8BAA-F43C-069F0063D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8AEE-456E-429C-BF82-CF5300E5C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108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6D707-6895-BDEC-AF18-77FDBB7B5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1967FC-5D9F-1E4E-2471-3B90710B6E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59251C-13B1-C803-62D5-EBD4571C7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18055-DA36-46AD-B31E-F07041668C1E}" type="datetimeFigureOut">
              <a:rPr lang="en-US" smtClean="0"/>
              <a:t>9/16/2022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534237-14BD-5AA7-FEF8-6499DE28A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38A4FF-CC46-1AF0-962E-A4546AD67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8AEE-456E-429C-BF82-CF5300E5C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98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D3B3EF-238D-1080-7291-20E783555B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FFD01C-D2D2-BFBD-4D12-55D09101B7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EE1BB8-479F-B9BF-28CA-86B1075EE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18055-DA36-46AD-B31E-F07041668C1E}" type="datetimeFigureOut">
              <a:rPr lang="en-US" smtClean="0"/>
              <a:t>9/16/2022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7DD659-6F98-1A8D-A4F1-94BE9CAEF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0B43D9-CC78-0358-9326-F6EC93467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8AEE-456E-429C-BF82-CF5300E5C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271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4F8DF-F3FB-58DA-910C-550D369D0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8FE8CD-212D-09E3-A033-8CE2207463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20AE42-DACA-2311-357D-9F19BD290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18055-DA36-46AD-B31E-F07041668C1E}" type="datetimeFigureOut">
              <a:rPr lang="en-US" smtClean="0"/>
              <a:t>9/16/2022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C899EA-B545-C0F1-2CCC-AFC0E52D6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D602AA-F749-F0BF-5496-D7A24F76A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8AEE-456E-429C-BF82-CF5300E5C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461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13394B-F8DC-D542-EC2A-35F9E754E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0DE08B-958E-0D94-8D28-297FD6BE67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D036F4-3A4D-17C0-FD18-DA3E70929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18055-DA36-46AD-B31E-F07041668C1E}" type="datetimeFigureOut">
              <a:rPr lang="en-US" smtClean="0"/>
              <a:t>9/16/2022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B396A5-5F14-287A-64B2-1AFA32DA0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63CB44-6455-87C6-A0D3-294B76BA0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8AEE-456E-429C-BF82-CF5300E5C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617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87ABF-999C-37A6-42D6-F71B5DE80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63CFEE-9D65-7E59-67CE-279D09A543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B2E98E-B676-2514-08E1-1371FD644F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DF35CE-CDCA-D522-5CCE-E8300E924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18055-DA36-46AD-B31E-F07041668C1E}" type="datetimeFigureOut">
              <a:rPr lang="en-US" smtClean="0"/>
              <a:t>9/16/2022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CC4DD9-45A1-DBBE-E889-8220EE74B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ECCC8B-EED4-2BF7-22C4-82119D504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8AEE-456E-429C-BF82-CF5300E5C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670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35ADE-92B6-CEEE-E69A-BDD1AEF45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C23DC6-1A17-700B-BFAB-7B370F97CF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1358EB-76C4-F672-BA2A-46EB46E8F8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295D40-1DC6-BA1B-69CA-DE02D7487D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8A7FAD-C811-94AB-2335-81FF95F83C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A5A409A-1D14-88E1-3EC6-9C31A353D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18055-DA36-46AD-B31E-F07041668C1E}" type="datetimeFigureOut">
              <a:rPr lang="en-US" smtClean="0"/>
              <a:t>9/16/2022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6790DE-8C78-A496-E7C1-09D8042F9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744DA4C-A6D7-B49C-3B9A-B816F35DD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8AEE-456E-429C-BF82-CF5300E5C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681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DED11-6931-5D0E-5D48-71185F421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EB9445-999D-1EDD-9C45-9A0E837C8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18055-DA36-46AD-B31E-F07041668C1E}" type="datetimeFigureOut">
              <a:rPr lang="en-US" smtClean="0"/>
              <a:t>9/16/2022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26E81A-6F26-8E5C-0B56-47BEB0227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50079C-AB06-5D1C-8D2F-D64DCD7F0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8AEE-456E-429C-BF82-CF5300E5C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882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506B50B-C74F-4DCF-EA53-F5436C5D6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18055-DA36-46AD-B31E-F07041668C1E}" type="datetimeFigureOut">
              <a:rPr lang="en-US" smtClean="0"/>
              <a:t>9/16/2022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CA19F6-42CC-6BC3-7249-3A566CC7C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BF62EB-4156-7FCD-23C5-22FBB170C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8AEE-456E-429C-BF82-CF5300E5C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126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E55EBE-6E48-2093-EC5E-27FF4655E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4BB434-01E1-EC4A-BAA8-F6E6561B5F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20A4C6-097A-48A5-CD09-359C9D5D6D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D15D7B-75EA-A69A-2B46-6F5DDE582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18055-DA36-46AD-B31E-F07041668C1E}" type="datetimeFigureOut">
              <a:rPr lang="en-US" smtClean="0"/>
              <a:t>9/16/2022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D95F0B-086D-080C-57A8-107D68776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418DC6-4D85-934E-EEC1-3A6F3DF38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8AEE-456E-429C-BF82-CF5300E5C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606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0B6C2A-DA02-4501-A6F4-31C62963B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523957-A7EB-C025-3F19-1130CF2E6D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862325-83FA-3425-843F-D4D2EA2586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440FE0-3578-7FB8-A7F4-D42B93F7F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18055-DA36-46AD-B31E-F07041668C1E}" type="datetimeFigureOut">
              <a:rPr lang="en-US" smtClean="0"/>
              <a:t>9/16/2022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01193E-9252-A004-BAB5-D19BAFAFB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82E5D4-157F-4452-EB0F-84E5733D8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8AEE-456E-429C-BF82-CF5300E5C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37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1B283F-3646-CC1E-D74D-D5BBCB07E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61B910-093B-5827-7D7F-ADA59708C2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F8DB0E-9404-2B42-2545-5D6F563241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518055-DA36-46AD-B31E-F07041668C1E}" type="datetimeFigureOut">
              <a:rPr lang="en-US" smtClean="0"/>
              <a:t>9/16/2022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03D133-B138-4DE1-7FF2-17F5EDC68E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1A22F2-6D2D-6ED5-255C-05EDED161E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D8AEE-456E-429C-BF82-CF5300E5C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652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9ABDD499-A81C-97F8-0B84-9B00FA3ECF6A}"/>
              </a:ext>
            </a:extLst>
          </p:cNvPr>
          <p:cNvGrpSpPr/>
          <p:nvPr/>
        </p:nvGrpSpPr>
        <p:grpSpPr>
          <a:xfrm>
            <a:off x="3842157" y="1350627"/>
            <a:ext cx="3280095" cy="3313652"/>
            <a:chOff x="3011647" y="2667699"/>
            <a:chExt cx="3280095" cy="3313652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AB55ED7-9506-67CF-4BDE-4CEA751C855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08296" y="3424083"/>
              <a:ext cx="1477436" cy="2016176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D01C917-6B8D-4D31-3A00-976FA2BDB55C}"/>
                </a:ext>
              </a:extLst>
            </p:cNvPr>
            <p:cNvSpPr txBox="1"/>
            <p:nvPr/>
          </p:nvSpPr>
          <p:spPr>
            <a:xfrm>
              <a:off x="3313650" y="2929985"/>
              <a:ext cx="2680519" cy="2510274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5522798"/>
                </a:avLst>
              </a:prstTxWarp>
              <a:spAutoFit/>
            </a:bodyPr>
            <a:lstStyle/>
            <a:p>
              <a:pPr algn="ctr"/>
              <a:r>
                <a:rPr lang="en-US" sz="1600" dirty="0" err="1">
                  <a:latin typeface="Pyidaungsu" panose="020B0502040204020203" pitchFamily="34" charset="0"/>
                  <a:cs typeface="Pyidaungsu" panose="020B0502040204020203" pitchFamily="34" charset="0"/>
                </a:rPr>
                <a:t>စိုက်ပျိုးရေး၊မွေးမြူရေးနှင</a:t>
              </a:r>
              <a:r>
                <a:rPr lang="en-US" sz="1600" dirty="0">
                  <a:latin typeface="Pyidaungsu" panose="020B0502040204020203" pitchFamily="34" charset="0"/>
                  <a:cs typeface="Pyidaungsu" panose="020B0502040204020203" pitchFamily="34" charset="0"/>
                </a:rPr>
                <a:t>့် </a:t>
              </a:r>
              <a:r>
                <a:rPr lang="en-US" sz="1600" dirty="0" err="1">
                  <a:latin typeface="Pyidaungsu" panose="020B0502040204020203" pitchFamily="34" charset="0"/>
                  <a:cs typeface="Pyidaungsu" panose="020B0502040204020203" pitchFamily="34" charset="0"/>
                </a:rPr>
                <a:t>ဆည်မြောင်းဝန်ကြီးဌာန</a:t>
              </a:r>
              <a:endParaRPr lang="en-US" sz="1600" dirty="0">
                <a:latin typeface="Pyidaungsu" panose="020B0502040204020203" pitchFamily="34" charset="0"/>
                <a:cs typeface="Pyidaungsu" panose="020B0502040204020203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B4D98E3-DC0B-B6FB-3362-E7697AB45174}"/>
                </a:ext>
              </a:extLst>
            </p:cNvPr>
            <p:cNvSpPr txBox="1"/>
            <p:nvPr/>
          </p:nvSpPr>
          <p:spPr>
            <a:xfrm>
              <a:off x="3205093" y="3037500"/>
              <a:ext cx="2868536" cy="2789342"/>
            </a:xfrm>
            <a:prstGeom prst="rect">
              <a:avLst/>
            </a:prstGeom>
            <a:noFill/>
          </p:spPr>
          <p:txBody>
            <a:bodyPr wrap="square" rtlCol="0">
              <a:prstTxWarp prst="textArchDown">
                <a:avLst>
                  <a:gd name="adj" fmla="val 16242626"/>
                </a:avLst>
              </a:prstTxWarp>
              <a:spAutoFit/>
            </a:bodyPr>
            <a:lstStyle/>
            <a:p>
              <a:pPr algn="ctr"/>
              <a:r>
                <a:rPr lang="en-US" sz="1400" dirty="0" err="1">
                  <a:latin typeface="Pyidaungsu" panose="020B0502040204020203" pitchFamily="34" charset="0"/>
                  <a:cs typeface="Pyidaungsu" panose="020B0502040204020203" pitchFamily="34" charset="0"/>
                </a:rPr>
                <a:t>မွေးမြူရေးဆိုင်ရာဆေးတက္ကသိုလ</a:t>
              </a:r>
              <a:r>
                <a:rPr lang="en-US" sz="1400" dirty="0">
                  <a:latin typeface="Pyidaungsu" panose="020B0502040204020203" pitchFamily="34" charset="0"/>
                  <a:cs typeface="Pyidaungsu" panose="020B0502040204020203" pitchFamily="34" charset="0"/>
                </a:rPr>
                <a:t>်၊</a:t>
              </a:r>
              <a:r>
                <a:rPr lang="en-US" sz="1400" dirty="0" err="1">
                  <a:latin typeface="Pyidaungsu" panose="020B0502040204020203" pitchFamily="34" charset="0"/>
                  <a:cs typeface="Pyidaungsu" panose="020B0502040204020203" pitchFamily="34" charset="0"/>
                </a:rPr>
                <a:t>ရေဆင်း၊နေပြည်တော</a:t>
              </a:r>
              <a:r>
                <a:rPr lang="en-US" sz="1400" dirty="0">
                  <a:latin typeface="Pyidaungsu" panose="020B0502040204020203" pitchFamily="34" charset="0"/>
                  <a:cs typeface="Pyidaungsu" panose="020B0502040204020203" pitchFamily="34" charset="0"/>
                </a:rPr>
                <a:t>်</a:t>
              </a: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F0ACD7B0-BC9B-36B9-DE8B-293A6FCA01B4}"/>
                </a:ext>
              </a:extLst>
            </p:cNvPr>
            <p:cNvSpPr/>
            <p:nvPr/>
          </p:nvSpPr>
          <p:spPr>
            <a:xfrm>
              <a:off x="3011647" y="2667699"/>
              <a:ext cx="3280095" cy="331365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ဗ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EFEBF384-B8A0-6BA9-DDC1-2A5ED572DBC1}"/>
                </a:ext>
              </a:extLst>
            </p:cNvPr>
            <p:cNvSpPr/>
            <p:nvPr/>
          </p:nvSpPr>
          <p:spPr>
            <a:xfrm>
              <a:off x="3393596" y="3068406"/>
              <a:ext cx="2491530" cy="2510273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Star: 5 Points 14">
              <a:extLst>
                <a:ext uri="{FF2B5EF4-FFF2-40B4-BE49-F238E27FC236}">
                  <a16:creationId xmlns:a16="http://schemas.microsoft.com/office/drawing/2014/main" id="{37569F72-0B42-AEEF-2811-4BEBBA424AE7}"/>
                </a:ext>
              </a:extLst>
            </p:cNvPr>
            <p:cNvSpPr/>
            <p:nvPr/>
          </p:nvSpPr>
          <p:spPr>
            <a:xfrm>
              <a:off x="3156731" y="4267604"/>
              <a:ext cx="188503" cy="164567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Star: 5 Points 15">
              <a:extLst>
                <a:ext uri="{FF2B5EF4-FFF2-40B4-BE49-F238E27FC236}">
                  <a16:creationId xmlns:a16="http://schemas.microsoft.com/office/drawing/2014/main" id="{B40EBE6F-E4B8-8785-7B24-52E6E676102C}"/>
                </a:ext>
              </a:extLst>
            </p:cNvPr>
            <p:cNvSpPr/>
            <p:nvPr/>
          </p:nvSpPr>
          <p:spPr>
            <a:xfrm>
              <a:off x="5965072" y="4267604"/>
              <a:ext cx="188503" cy="164567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49305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D23D5BE5-35E6-0D7A-C12F-9545EA18D320}"/>
              </a:ext>
            </a:extLst>
          </p:cNvPr>
          <p:cNvGrpSpPr/>
          <p:nvPr/>
        </p:nvGrpSpPr>
        <p:grpSpPr>
          <a:xfrm>
            <a:off x="4651695" y="1394144"/>
            <a:ext cx="3184669" cy="3184669"/>
            <a:chOff x="4651695" y="1394144"/>
            <a:chExt cx="3184669" cy="3184669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684C3E28-2C3A-C676-F8A5-C0659694B494}"/>
                </a:ext>
              </a:extLst>
            </p:cNvPr>
            <p:cNvGrpSpPr/>
            <p:nvPr/>
          </p:nvGrpSpPr>
          <p:grpSpPr>
            <a:xfrm>
              <a:off x="4651695" y="1394144"/>
              <a:ext cx="3184669" cy="3184669"/>
              <a:chOff x="4651695" y="1394144"/>
              <a:chExt cx="3184669" cy="3184669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ECB78B9B-9EAF-97B5-8FCA-6B4FD5032923}"/>
                  </a:ext>
                </a:extLst>
              </p:cNvPr>
              <p:cNvGrpSpPr/>
              <p:nvPr/>
            </p:nvGrpSpPr>
            <p:grpSpPr>
              <a:xfrm>
                <a:off x="4651695" y="1394144"/>
                <a:ext cx="3184669" cy="3184669"/>
                <a:chOff x="4651695" y="1394144"/>
                <a:chExt cx="3184669" cy="3184669"/>
              </a:xfrm>
            </p:grpSpPr>
            <p:grpSp>
              <p:nvGrpSpPr>
                <p:cNvPr id="11" name="Group 10">
                  <a:extLst>
                    <a:ext uri="{FF2B5EF4-FFF2-40B4-BE49-F238E27FC236}">
                      <a16:creationId xmlns:a16="http://schemas.microsoft.com/office/drawing/2014/main" id="{0B884E1B-CC19-F479-A086-9A1CDC432883}"/>
                    </a:ext>
                  </a:extLst>
                </p:cNvPr>
                <p:cNvGrpSpPr/>
                <p:nvPr/>
              </p:nvGrpSpPr>
              <p:grpSpPr>
                <a:xfrm>
                  <a:off x="4788540" y="1694574"/>
                  <a:ext cx="2910980" cy="2736908"/>
                  <a:chOff x="4802696" y="1711352"/>
                  <a:chExt cx="2910980" cy="2736908"/>
                </a:xfrm>
              </p:grpSpPr>
              <p:grpSp>
                <p:nvGrpSpPr>
                  <p:cNvPr id="8" name="Group 7">
                    <a:extLst>
                      <a:ext uri="{FF2B5EF4-FFF2-40B4-BE49-F238E27FC236}">
                        <a16:creationId xmlns:a16="http://schemas.microsoft.com/office/drawing/2014/main" id="{58998901-4268-4102-7737-4A65CB7702A2}"/>
                      </a:ext>
                    </a:extLst>
                  </p:cNvPr>
                  <p:cNvGrpSpPr/>
                  <p:nvPr/>
                </p:nvGrpSpPr>
                <p:grpSpPr>
                  <a:xfrm>
                    <a:off x="4802696" y="1711352"/>
                    <a:ext cx="2910980" cy="2736908"/>
                    <a:chOff x="7696898" y="385892"/>
                    <a:chExt cx="2910980" cy="2736908"/>
                  </a:xfrm>
                </p:grpSpPr>
                <p:sp>
                  <p:nvSpPr>
                    <p:cNvPr id="6" name="TextBox 5">
                      <a:extLst>
                        <a:ext uri="{FF2B5EF4-FFF2-40B4-BE49-F238E27FC236}">
                          <a16:creationId xmlns:a16="http://schemas.microsoft.com/office/drawing/2014/main" id="{908A50F8-3724-08B6-0919-4BDA79153CD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776594" y="385892"/>
                      <a:ext cx="2751589" cy="258381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prstTxWarp prst="textArchUp">
                        <a:avLst>
                          <a:gd name="adj" fmla="val 10966885"/>
                        </a:avLst>
                      </a:prstTxWarp>
                      <a:spAutoFit/>
                    </a:bodyPr>
                    <a:lstStyle/>
                    <a:p>
                      <a:pPr algn="ctr"/>
                      <a:r>
                        <a:rPr lang="en-US" dirty="0" err="1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စိုက်ပျိုးရေး၊မွေးမြူရေးနှင</a:t>
                      </a:r>
                      <a:r>
                        <a:rPr lang="en-US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့်</a:t>
                      </a:r>
                      <a:r>
                        <a:rPr lang="en-US" dirty="0" err="1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ဆည်မြောင်းဝန်ကြီးဌာန</a:t>
                      </a:r>
                      <a:endParaRPr lang="en-US" dirty="0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p:txBody>
                </p:sp>
                <p:sp>
                  <p:nvSpPr>
                    <p:cNvPr id="7" name="TextBox 6">
                      <a:extLst>
                        <a:ext uri="{FF2B5EF4-FFF2-40B4-BE49-F238E27FC236}">
                          <a16:creationId xmlns:a16="http://schemas.microsoft.com/office/drawing/2014/main" id="{A07E116F-99EB-9945-FDA0-A7077AD203A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696898" y="385892"/>
                      <a:ext cx="2910980" cy="2736908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prstTxWarp prst="textArchDown">
                        <a:avLst>
                          <a:gd name="adj" fmla="val 17426813"/>
                        </a:avLst>
                      </a:prstTxWarp>
                      <a:spAutoFit/>
                    </a:bodyPr>
                    <a:lstStyle/>
                    <a:p>
                      <a:pPr algn="ctr"/>
                      <a:r>
                        <a:rPr lang="en-US" sz="1400" dirty="0" err="1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မွေးမြူရေးဆိုင်ရာဆေးတက္ကသိုလ</a:t>
                      </a:r>
                      <a:r>
                        <a:rPr lang="en-US" sz="1400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်၊</a:t>
                      </a:r>
                      <a:r>
                        <a:rPr lang="en-US" sz="1400" dirty="0" err="1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ရေဆင်း၊နေပြည်တော</a:t>
                      </a:r>
                      <a:r>
                        <a:rPr lang="en-US" sz="1400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်</a:t>
                      </a:r>
                    </a:p>
                  </p:txBody>
                </p:sp>
              </p:grpSp>
              <p:sp>
                <p:nvSpPr>
                  <p:cNvPr id="10" name="Oval 9">
                    <a:extLst>
                      <a:ext uri="{FF2B5EF4-FFF2-40B4-BE49-F238E27FC236}">
                        <a16:creationId xmlns:a16="http://schemas.microsoft.com/office/drawing/2014/main" id="{AF7B7D07-8AC0-B109-0BC1-EBEF690FE4E8}"/>
                      </a:ext>
                    </a:extLst>
                  </p:cNvPr>
                  <p:cNvSpPr/>
                  <p:nvPr/>
                </p:nvSpPr>
                <p:spPr>
                  <a:xfrm>
                    <a:off x="5012420" y="1803631"/>
                    <a:ext cx="2491532" cy="2491532"/>
                  </a:xfrm>
                  <a:prstGeom prst="ellipse">
                    <a:avLst/>
                  </a:prstGeom>
                  <a:noFill/>
                  <a:ln w="38100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12" name="Oval 11">
                  <a:extLst>
                    <a:ext uri="{FF2B5EF4-FFF2-40B4-BE49-F238E27FC236}">
                      <a16:creationId xmlns:a16="http://schemas.microsoft.com/office/drawing/2014/main" id="{285CAA49-8748-17AF-3186-E4CF71E16EFF}"/>
                    </a:ext>
                  </a:extLst>
                </p:cNvPr>
                <p:cNvSpPr/>
                <p:nvPr/>
              </p:nvSpPr>
              <p:spPr>
                <a:xfrm>
                  <a:off x="4651695" y="1394144"/>
                  <a:ext cx="3184669" cy="3184669"/>
                </a:xfrm>
                <a:prstGeom prst="ellipse">
                  <a:avLst/>
                </a:prstGeom>
                <a:noFill/>
                <a:ln w="381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pic>
            <p:nvPicPr>
              <p:cNvPr id="19" name="Picture 18" descr="Logo&#10;&#10;Description automatically generated">
                <a:extLst>
                  <a:ext uri="{FF2B5EF4-FFF2-40B4-BE49-F238E27FC236}">
                    <a16:creationId xmlns:a16="http://schemas.microsoft.com/office/drawing/2014/main" id="{E7CC5425-42FF-D504-56D4-25390B35EC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49101" y="2130805"/>
                <a:ext cx="1634852" cy="2065657"/>
              </a:xfrm>
              <a:prstGeom prst="rect">
                <a:avLst/>
              </a:prstGeom>
            </p:spPr>
          </p:pic>
        </p:grpSp>
        <p:sp>
          <p:nvSpPr>
            <p:cNvPr id="21" name="Star: 5 Points 20">
              <a:extLst>
                <a:ext uri="{FF2B5EF4-FFF2-40B4-BE49-F238E27FC236}">
                  <a16:creationId xmlns:a16="http://schemas.microsoft.com/office/drawing/2014/main" id="{A7264270-FB69-8A0B-F704-D0D8594FA4AA}"/>
                </a:ext>
              </a:extLst>
            </p:cNvPr>
            <p:cNvSpPr/>
            <p:nvPr/>
          </p:nvSpPr>
          <p:spPr>
            <a:xfrm>
              <a:off x="4731392" y="3020033"/>
              <a:ext cx="192947" cy="167779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Star: 5 Points 21">
              <a:extLst>
                <a:ext uri="{FF2B5EF4-FFF2-40B4-BE49-F238E27FC236}">
                  <a16:creationId xmlns:a16="http://schemas.microsoft.com/office/drawing/2014/main" id="{CE736B6E-2DF5-EA55-DB51-30C2AE7B9DF5}"/>
                </a:ext>
              </a:extLst>
            </p:cNvPr>
            <p:cNvSpPr/>
            <p:nvPr/>
          </p:nvSpPr>
          <p:spPr>
            <a:xfrm>
              <a:off x="7556906" y="2986478"/>
              <a:ext cx="192947" cy="167779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40862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9DBAC0B-5DAE-5C08-7601-76E867CD6F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0167" y="758736"/>
            <a:ext cx="3218967" cy="3218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579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be 4">
            <a:extLst>
              <a:ext uri="{FF2B5EF4-FFF2-40B4-BE49-F238E27FC236}">
                <a16:creationId xmlns:a16="http://schemas.microsoft.com/office/drawing/2014/main" id="{5F5AE106-2EF6-4B68-0F0C-C14D6BBC38C6}"/>
              </a:ext>
            </a:extLst>
          </p:cNvPr>
          <p:cNvSpPr/>
          <p:nvPr/>
        </p:nvSpPr>
        <p:spPr>
          <a:xfrm>
            <a:off x="5125673" y="2543961"/>
            <a:ext cx="2164360" cy="1770077"/>
          </a:xfrm>
          <a:prstGeom prst="cub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Cylinder 3">
            <a:extLst>
              <a:ext uri="{FF2B5EF4-FFF2-40B4-BE49-F238E27FC236}">
                <a16:creationId xmlns:a16="http://schemas.microsoft.com/office/drawing/2014/main" id="{D2AE8EEE-6CF3-8ACB-D985-B7FE228C6ACF}"/>
              </a:ext>
            </a:extLst>
          </p:cNvPr>
          <p:cNvSpPr/>
          <p:nvPr/>
        </p:nvSpPr>
        <p:spPr>
          <a:xfrm>
            <a:off x="5570292" y="1468073"/>
            <a:ext cx="1180836" cy="1392572"/>
          </a:xfrm>
          <a:prstGeom prst="can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Lightning Bolt 5">
            <a:extLst>
              <a:ext uri="{FF2B5EF4-FFF2-40B4-BE49-F238E27FC236}">
                <a16:creationId xmlns:a16="http://schemas.microsoft.com/office/drawing/2014/main" id="{FC411121-AAB3-7922-064D-8610C65E2555}"/>
              </a:ext>
            </a:extLst>
          </p:cNvPr>
          <p:cNvSpPr/>
          <p:nvPr/>
        </p:nvSpPr>
        <p:spPr>
          <a:xfrm>
            <a:off x="5125673" y="3078759"/>
            <a:ext cx="1434518" cy="1057013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BBE4D2CC-E1A1-B501-6673-87F8CBBF413B}"/>
              </a:ext>
            </a:extLst>
          </p:cNvPr>
          <p:cNvSpPr/>
          <p:nvPr/>
        </p:nvSpPr>
        <p:spPr>
          <a:xfrm>
            <a:off x="1677798" y="3607265"/>
            <a:ext cx="1543574" cy="3942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583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7037E-7 L 0.51328 -0.0078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664" y="-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482923A0-2849-4EDE-65F6-AAC8AC28A32F}"/>
              </a:ext>
            </a:extLst>
          </p:cNvPr>
          <p:cNvGraphicFramePr>
            <a:graphicFrameLocks/>
          </p:cNvGraphicFramePr>
          <p:nvPr/>
        </p:nvGraphicFramePr>
        <p:xfrm>
          <a:off x="3810000" y="20574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239151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143</Words>
  <Application>Microsoft Office PowerPoint</Application>
  <PresentationFormat>Widescreen</PresentationFormat>
  <Paragraphs>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Pyidaungsu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PC</cp:lastModifiedBy>
  <cp:revision>4</cp:revision>
  <dcterms:created xsi:type="dcterms:W3CDTF">2022-09-09T09:11:42Z</dcterms:created>
  <dcterms:modified xsi:type="dcterms:W3CDTF">2022-09-16T10:25:27Z</dcterms:modified>
</cp:coreProperties>
</file>